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1"/>
  </p:notesMasterIdLst>
  <p:sldIdLst>
    <p:sldId id="256" r:id="rId5"/>
    <p:sldId id="556" r:id="rId6"/>
    <p:sldId id="561" r:id="rId7"/>
    <p:sldId id="474" r:id="rId8"/>
    <p:sldId id="565" r:id="rId9"/>
    <p:sldId id="560" r:id="rId10"/>
    <p:sldId id="566" r:id="rId11"/>
    <p:sldId id="576" r:id="rId12"/>
    <p:sldId id="463" r:id="rId13"/>
    <p:sldId id="570" r:id="rId14"/>
    <p:sldId id="571" r:id="rId15"/>
    <p:sldId id="459" r:id="rId16"/>
    <p:sldId id="572" r:id="rId17"/>
    <p:sldId id="569" r:id="rId18"/>
    <p:sldId id="573" r:id="rId19"/>
    <p:sldId id="575" r:id="rId20"/>
    <p:sldId id="574" r:id="rId21"/>
    <p:sldId id="577" r:id="rId22"/>
    <p:sldId id="578" r:id="rId23"/>
    <p:sldId id="579" r:id="rId24"/>
    <p:sldId id="583" r:id="rId25"/>
    <p:sldId id="587" r:id="rId26"/>
    <p:sldId id="584" r:id="rId27"/>
    <p:sldId id="588" r:id="rId28"/>
    <p:sldId id="586" r:id="rId29"/>
    <p:sldId id="282" r:id="rId30"/>
  </p:sldIdLst>
  <p:sldSz cx="9144000" cy="5143500" type="screen16x9"/>
  <p:notesSz cx="6858000" cy="9144000"/>
  <p:defaultTextStyle>
    <a:defPPr>
      <a:defRPr lang="es-ES_trad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6036"/>
    <a:srgbClr val="F6781E"/>
    <a:srgbClr val="F28E5E"/>
    <a:srgbClr val="FFA400"/>
    <a:srgbClr val="EFA442"/>
    <a:srgbClr val="E46F1F"/>
    <a:srgbClr val="E0606C"/>
    <a:srgbClr val="ED0036"/>
    <a:srgbClr val="D37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8307F-4551-4028-8D92-79EAE5252793}" vWet="4" dt="2024-01-08T09:29:46.081"/>
    <p1510:client id="{9355FA23-AD81-4EE4-9199-572FC434FC04}" v="51" dt="2023-12-22T12:33:02.038"/>
    <p1510:client id="{FA2DFCFE-C3D6-7C60-67DC-7334A5B3CE41}" v="404" dt="2024-01-08T10:22:28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9" d="100"/>
          <a:sy n="29" d="100"/>
        </p:scale>
        <p:origin x="347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59E15-45E8-144F-805B-7CEC0A4F6708}" type="datetimeFigureOut">
              <a:rPr lang="es-ES_tradnl" smtClean="0"/>
              <a:t>27/02/2024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07780-ECE7-DA44-B925-F171838B6EA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06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07780-ECE7-DA44-B925-F171838B6EA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870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07780-ECE7-DA44-B925-F171838B6EA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151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07780-ECE7-DA44-B925-F171838B6EAC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449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07780-ECE7-DA44-B925-F171838B6EAC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389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07780-ECE7-DA44-B925-F171838B6EAC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589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07780-ECE7-DA44-B925-F171838B6EAC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3461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07780-ECE7-DA44-B925-F171838B6EAC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975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07780-ECE7-DA44-B925-F171838B6EAC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370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SENS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230" y="4635481"/>
            <a:ext cx="1651494" cy="278690"/>
          </a:xfrm>
          <a:prstGeom prst="rect">
            <a:avLst/>
          </a:prstGeom>
        </p:spPr>
      </p:pic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251520" y="635682"/>
            <a:ext cx="3277692" cy="1784884"/>
          </a:xfrm>
          <a:prstGeom prst="rect">
            <a:avLst/>
          </a:prstGeom>
        </p:spPr>
        <p:txBody>
          <a:bodyPr/>
          <a:lstStyle>
            <a:lvl1pPr>
              <a:defRPr lang="es-ES_tradnl" sz="4000" b="1" i="0" u="none" strike="noStrike" kern="0" cap="none" dirty="0">
                <a:solidFill>
                  <a:prstClr val="white"/>
                </a:solidFill>
                <a:latin typeface="Raleway" charset="0"/>
                <a:ea typeface="Raleway" charset="0"/>
                <a:cs typeface="Raleway" charset="0"/>
                <a:sym typeface="Nunito Sans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5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250825" y="3939902"/>
            <a:ext cx="3278188" cy="50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ES_tradnl" sz="1500" b="1" i="0" u="none" strike="noStrike" kern="0" cap="none" baseline="0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250825" y="4443511"/>
            <a:ext cx="3278188" cy="50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s-ES_tradnl" sz="1500" b="0" i="0" u="none" strike="noStrike" kern="0" cap="none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8" name="Imagen 5">
            <a:extLst>
              <a:ext uri="{FF2B5EF4-FFF2-40B4-BE49-F238E27FC236}">
                <a16:creationId xmlns:a16="http://schemas.microsoft.com/office/drawing/2014/main" id="{545105DF-A54D-C246-B528-61A79E8408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49"/>
                    </a14:imgEffect>
                    <a14:imgEffect>
                      <a14:saturation sat="59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2494">
            <a:off x="2851482" y="156546"/>
            <a:ext cx="7300981" cy="4106802"/>
          </a:xfrm>
          <a:prstGeom prst="rect">
            <a:avLst/>
          </a:prstGeom>
          <a:noFill/>
          <a:effectLst/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  <p15:guide id="2" pos="1882" userDrawn="1">
          <p15:clr>
            <a:srgbClr val="FBAE40"/>
          </p15:clr>
        </p15:guide>
        <p15:guide id="3" pos="2018" userDrawn="1">
          <p15:clr>
            <a:srgbClr val="FBAE40"/>
          </p15:clr>
        </p15:guide>
        <p15:guide id="4" pos="3696" userDrawn="1">
          <p15:clr>
            <a:srgbClr val="FBAE40"/>
          </p15:clr>
        </p15:guide>
        <p15:guide id="5" pos="3878" userDrawn="1">
          <p15:clr>
            <a:srgbClr val="FBAE40"/>
          </p15:clr>
        </p15:guide>
        <p15:guide id="6" pos="55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-1"/>
            <a:ext cx="4572000" cy="5143501"/>
          </a:xfrm>
          <a:prstGeom prst="rect">
            <a:avLst/>
          </a:prstGeom>
          <a:gradFill>
            <a:gsLst>
              <a:gs pos="0">
                <a:srgbClr val="E37742">
                  <a:alpha val="14000"/>
                </a:srgbClr>
              </a:gs>
              <a:gs pos="59000">
                <a:srgbClr val="E78B5F"/>
              </a:gs>
              <a:gs pos="100000">
                <a:srgbClr val="E0606C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2"/>
          <p:cNvSpPr/>
          <p:nvPr userDrawn="1"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rgbClr val="F28E5E"/>
                </a:solidFill>
              </a:rPr>
              <a:t>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627534"/>
            <a:ext cx="3637732" cy="9937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_tradnl" sz="2400" b="1" i="0" u="none" strike="noStrike" kern="0" cap="none" dirty="0">
                <a:solidFill>
                  <a:prstClr val="white"/>
                </a:solidFill>
                <a:latin typeface="Raleway" charset="0"/>
                <a:ea typeface="Raleway" charset="0"/>
                <a:cs typeface="Raleway" charset="0"/>
                <a:sym typeface="Nunito Sans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6960"/>
            <a:ext cx="4572000" cy="51709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28E5E"/>
              </a:solidFill>
            </a:endParaRPr>
          </a:p>
        </p:txBody>
      </p:sp>
      <p:sp>
        <p:nvSpPr>
          <p:cNvPr id="3" name="Rectángulo 2"/>
          <p:cNvSpPr/>
          <p:nvPr userDrawn="1"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rgbClr val="F28E5E"/>
                </a:solidFill>
              </a:rPr>
              <a:t>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627534"/>
            <a:ext cx="3637732" cy="9937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_tradnl" sz="2400" b="1" i="0" u="none" strike="noStrike" kern="0" cap="none" dirty="0">
                <a:solidFill>
                  <a:srgbClr val="F28E5E"/>
                </a:solidFill>
                <a:latin typeface="Raleway" charset="0"/>
                <a:ea typeface="Raleway" charset="0"/>
                <a:cs typeface="Raleway" charset="0"/>
                <a:sym typeface="Nunito Sans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>
            <a:extLst>
              <a:ext uri="{FF2B5EF4-FFF2-40B4-BE49-F238E27FC236}">
                <a16:creationId xmlns:a16="http://schemas.microsoft.com/office/drawing/2014/main" id="{A2CD42E3-C515-1146-980F-80E3328E2096}"/>
              </a:ext>
            </a:extLst>
          </p:cNvPr>
          <p:cNvSpPr/>
          <p:nvPr userDrawn="1"/>
        </p:nvSpPr>
        <p:spPr>
          <a:xfrm>
            <a:off x="0" y="-6959"/>
            <a:ext cx="4572000" cy="5150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28E5E"/>
              </a:solidFill>
            </a:endParaRP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925F79A7-89A4-EC47-8A14-4FA271CFE48B}"/>
              </a:ext>
            </a:extLst>
          </p:cNvPr>
          <p:cNvSpPr/>
          <p:nvPr userDrawn="1"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rgbClr val="F28E5E"/>
                </a:solidFill>
              </a:rPr>
              <a:t> 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DB2AF57B-3730-C746-8AF2-F208A44D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27534"/>
            <a:ext cx="3637732" cy="9937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_tradnl" sz="2400" b="1" i="0" u="none" strike="noStrike" kern="0" cap="none" dirty="0">
                <a:solidFill>
                  <a:srgbClr val="F28E5E"/>
                </a:solidFill>
                <a:latin typeface="Raleway" charset="0"/>
                <a:ea typeface="Raleway" charset="0"/>
                <a:cs typeface="Raleway" charset="0"/>
                <a:sym typeface="Nunito Sans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786869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0191" y="2139702"/>
            <a:ext cx="7886700" cy="993775"/>
          </a:xfrm>
          <a:prstGeom prst="rect">
            <a:avLst/>
          </a:prstGeom>
        </p:spPr>
        <p:txBody>
          <a:bodyPr/>
          <a:lstStyle>
            <a:lvl1pPr algn="ctr">
              <a:defRPr lang="es-ES_tradnl" sz="4000" b="1" i="0" u="none" strike="noStrike" kern="0" cap="none" dirty="0">
                <a:solidFill>
                  <a:prstClr val="white"/>
                </a:solidFill>
                <a:latin typeface="Raleway" charset="0"/>
                <a:ea typeface="Raleway" charset="0"/>
                <a:cs typeface="Raleway" charset="0"/>
                <a:sym typeface="Nunito Sans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7534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lang="es-ES_tradnl" sz="2400" b="1" i="0" u="none" strike="noStrike" kern="1200" cap="none" dirty="0">
                <a:solidFill>
                  <a:schemeClr val="bg1"/>
                </a:solidFill>
                <a:latin typeface="Raleway" charset="0"/>
                <a:ea typeface="Verdana" panose="020B0604030504040204" pitchFamily="34" charset="0"/>
                <a:cs typeface="Verdana" panose="020B0604030504040204" pitchFamily="34" charset="0"/>
                <a:sym typeface="Nunito Sans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rgbClr val="F28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rgbClr val="F28E5E"/>
                </a:solidFill>
              </a:rPr>
              <a:t>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0191" y="2139702"/>
            <a:ext cx="7886700" cy="993775"/>
          </a:xfrm>
          <a:prstGeom prst="rect">
            <a:avLst/>
          </a:prstGeom>
        </p:spPr>
        <p:txBody>
          <a:bodyPr/>
          <a:lstStyle>
            <a:lvl1pPr algn="ctr">
              <a:defRPr lang="es-ES_tradnl" sz="4000" b="1" i="0" u="none" strike="noStrike" kern="0" cap="none" dirty="0">
                <a:solidFill>
                  <a:srgbClr val="F28E5E"/>
                </a:solidFill>
                <a:latin typeface="Raleway" charset="0"/>
                <a:ea typeface="Raleway" charset="0"/>
                <a:cs typeface="Raleway" charset="0"/>
                <a:sym typeface="Nunito Sans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NCA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BEF574-DA7B-924F-ABFE-37CD158491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3" name="Rectángulo 2"/>
          <p:cNvSpPr/>
          <p:nvPr userDrawn="1"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rgbClr val="F28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rgbClr val="F28E5E"/>
                </a:solidFill>
              </a:rPr>
              <a:t> </a:t>
            </a:r>
          </a:p>
        </p:txBody>
      </p:sp>
      <p:sp>
        <p:nvSpPr>
          <p:cNvPr id="5" name="Rectángulo 4"/>
          <p:cNvSpPr/>
          <p:nvPr userDrawn="1"/>
        </p:nvSpPr>
        <p:spPr>
          <a:xfrm>
            <a:off x="4572001" y="-1"/>
            <a:ext cx="4572000" cy="5143501"/>
          </a:xfrm>
          <a:prstGeom prst="rect">
            <a:avLst/>
          </a:prstGeom>
          <a:solidFill>
            <a:srgbClr val="F28E5E">
              <a:alpha val="69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204" y="843558"/>
            <a:ext cx="3277692" cy="1728192"/>
          </a:xfrm>
          <a:prstGeom prst="rect">
            <a:avLst/>
          </a:prstGeom>
        </p:spPr>
        <p:txBody>
          <a:bodyPr/>
          <a:lstStyle>
            <a:lvl1pPr>
              <a:defRPr lang="es-ES_tradnl" sz="3200" b="1" i="0" u="none" strike="noStrike" kern="0" cap="none" dirty="0">
                <a:solidFill>
                  <a:srgbClr val="F28E5E"/>
                </a:solidFill>
                <a:latin typeface="Raleway" charset="0"/>
                <a:ea typeface="Raleway" charset="0"/>
                <a:cs typeface="Raleway" charset="0"/>
                <a:sym typeface="Nunito Sans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31544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F4AF2-BE50-4784-B063-F21DC940A0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906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MB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1"/>
          <p:cNvSpPr/>
          <p:nvPr userDrawn="1"/>
        </p:nvSpPr>
        <p:spPr>
          <a:xfrm>
            <a:off x="4572000" y="-1"/>
            <a:ext cx="4572000" cy="51435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ángulo 5"/>
          <p:cNvSpPr/>
          <p:nvPr userDrawn="1"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230" y="356992"/>
            <a:ext cx="1651494" cy="27869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1520" y="635682"/>
            <a:ext cx="3277692" cy="1784884"/>
          </a:xfrm>
          <a:prstGeom prst="rect">
            <a:avLst/>
          </a:prstGeom>
        </p:spPr>
        <p:txBody>
          <a:bodyPr/>
          <a:lstStyle>
            <a:lvl1pPr>
              <a:defRPr lang="es-ES_tradnl" sz="4000" b="1" i="0" u="none" strike="noStrike" kern="0" cap="none" dirty="0">
                <a:solidFill>
                  <a:prstClr val="white"/>
                </a:solidFill>
                <a:latin typeface="Raleway" charset="0"/>
                <a:ea typeface="Raleway" charset="0"/>
                <a:cs typeface="Raleway" charset="0"/>
                <a:sym typeface="Nunito Sans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250825" y="3939902"/>
            <a:ext cx="3278188" cy="50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ES_tradnl" sz="1500" b="1" i="0" u="none" strike="noStrike" kern="0" cap="none" baseline="0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250825" y="4443511"/>
            <a:ext cx="3278188" cy="50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s-ES_tradnl" sz="1500" b="0" i="0" u="none" strike="noStrike" kern="0" cap="none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SEPARA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1"/>
          <p:cNvSpPr/>
          <p:nvPr userDrawn="1"/>
        </p:nvSpPr>
        <p:spPr>
          <a:xfrm>
            <a:off x="4572000" y="-1"/>
            <a:ext cx="4572000" cy="51435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6EB573-69B7-114E-A359-5322C12879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9" name="Rectángulo 8"/>
          <p:cNvSpPr/>
          <p:nvPr userDrawn="1"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251520" y="588365"/>
            <a:ext cx="3781425" cy="1008062"/>
          </a:xfrm>
          <a:prstGeom prst="rect">
            <a:avLst/>
          </a:prstGeom>
        </p:spPr>
        <p:txBody>
          <a:bodyPr/>
          <a:lstStyle>
            <a:lvl1pPr marL="0" indent="0">
              <a:defRPr lang="es-ES_tradnl" sz="2400" b="1" i="0" u="none" strike="noStrike" kern="0" cap="none">
                <a:solidFill>
                  <a:prstClr val="white"/>
                </a:solidFill>
                <a:latin typeface="Raleway" charset="0"/>
                <a:ea typeface="Raleway" charset="0"/>
                <a:cs typeface="Raleway" charset="0"/>
                <a:sym typeface="Nunito Sans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Nunito Sans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2571749"/>
            <a:ext cx="1944687" cy="2016125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  <a:lvl2pPr marL="0" indent="0">
              <a:defRPr lang="es-ES_tradnl" sz="20000" kern="0">
                <a:solidFill>
                  <a:schemeClr val="bg1">
                    <a:alpha val="36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marL="95250" lvl="1" algn="l" defTabSz="914400" rtl="0" eaLnBrk="1" latinLnBrk="0" hangingPunct="1">
              <a:buClr>
                <a:srgbClr val="000000"/>
              </a:buClr>
              <a:buFont typeface="Arial"/>
              <a:buNone/>
            </a:pPr>
            <a:r>
              <a:rPr lang="es-ES_tradnl"/>
              <a:t>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O DESTA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11"/>
          <p:cNvSpPr/>
          <p:nvPr userDrawn="1"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sp>
      <p:sp>
        <p:nvSpPr>
          <p:cNvPr id="5" name="Google Shape;30;p5"/>
          <p:cNvSpPr txBox="1"/>
          <p:nvPr userDrawn="1"/>
        </p:nvSpPr>
        <p:spPr>
          <a:xfrm>
            <a:off x="3508159" y="77816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7200" ker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sz="7200" kern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515710"/>
            <a:ext cx="5760640" cy="993775"/>
          </a:xfrm>
          <a:prstGeom prst="rect">
            <a:avLst/>
          </a:prstGeom>
        </p:spPr>
        <p:txBody>
          <a:bodyPr/>
          <a:lstStyle>
            <a:lvl1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s-ES_tradnl" sz="2400" b="0" i="1" u="none" strike="noStrike" kern="0" cap="none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  <a:sym typeface="Arial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 O DESTA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16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1"/>
          <p:cNvSpPr/>
          <p:nvPr userDrawn="1"/>
        </p:nvSpPr>
        <p:spPr>
          <a:xfrm>
            <a:off x="2280749" y="-1"/>
            <a:ext cx="6863251" cy="51435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ángulo 11"/>
          <p:cNvSpPr/>
          <p:nvPr userDrawn="1"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7534"/>
            <a:ext cx="1872208" cy="993775"/>
          </a:xfrm>
          <a:prstGeom prst="rect">
            <a:avLst/>
          </a:prstGeom>
        </p:spPr>
        <p:txBody>
          <a:bodyPr/>
          <a:lstStyle>
            <a:lvl1pPr>
              <a:defRPr lang="es-ES_tradnl" sz="2400" b="1" i="0" u="none" strike="noStrike" kern="1200" cap="none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Nunito Sans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880542"/>
            <a:ext cx="1765300" cy="2246312"/>
          </a:xfrm>
          <a:prstGeom prst="rect">
            <a:avLst/>
          </a:prstGeom>
        </p:spPr>
        <p:txBody>
          <a:bodyPr/>
          <a:lstStyle>
            <a:lvl1pPr marL="366713" marR="0" indent="-317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  <a:defRPr lang="ca-ES" sz="1400" b="0" i="0" u="none" strike="noStrike" kern="1200" cap="none" baseline="0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1pPr>
          </a:lstStyle>
          <a:p>
            <a:pPr marL="366713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</a:pPr>
            <a:r>
              <a:rPr lang="ca-ES" sz="1400" i="0">
                <a:solidFill>
                  <a:schemeClr val="bg1"/>
                </a:solidFill>
              </a:rPr>
              <a:t>Destacat 1</a:t>
            </a:r>
          </a:p>
          <a:p>
            <a:pPr marL="366713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</a:pPr>
            <a:r>
              <a:rPr lang="ca-ES" sz="1400" i="0">
                <a:solidFill>
                  <a:schemeClr val="bg1"/>
                </a:solidFill>
              </a:rPr>
              <a:t>Destacat 2</a:t>
            </a:r>
          </a:p>
          <a:p>
            <a:pPr marL="366713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</a:pPr>
            <a:r>
              <a:rPr lang="ca-ES" sz="1400" i="0">
                <a:solidFill>
                  <a:schemeClr val="bg1"/>
                </a:solidFill>
              </a:rPr>
              <a:t>Destacat 3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837" userDrawn="1">
          <p15:clr>
            <a:srgbClr val="FBAE40"/>
          </p15:clr>
        </p15:guide>
        <p15:guide id="2" pos="5329" userDrawn="1">
          <p15:clr>
            <a:srgbClr val="FBAE40"/>
          </p15:clr>
        </p15:guide>
        <p15:guide id="3" pos="3470" userDrawn="1">
          <p15:clr>
            <a:srgbClr val="FBAE40"/>
          </p15:clr>
        </p15:guide>
        <p15:guide id="4" pos="3696" userDrawn="1">
          <p15:clr>
            <a:srgbClr val="FBAE40"/>
          </p15:clr>
        </p15:guide>
        <p15:guide id="5" orient="horz" pos="395" userDrawn="1">
          <p15:clr>
            <a:srgbClr val="FBAE40"/>
          </p15:clr>
        </p15:guide>
        <p15:guide id="6" orient="horz" pos="289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ING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1"/>
          <p:cNvSpPr/>
          <p:nvPr userDrawn="1"/>
        </p:nvSpPr>
        <p:spPr>
          <a:xfrm>
            <a:off x="2280749" y="-1"/>
            <a:ext cx="6863251" cy="51435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ángulo 11"/>
          <p:cNvSpPr/>
          <p:nvPr userDrawn="1"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7534"/>
            <a:ext cx="1872208" cy="993775"/>
          </a:xfrm>
          <a:prstGeom prst="rect">
            <a:avLst/>
          </a:prstGeom>
        </p:spPr>
        <p:txBody>
          <a:bodyPr/>
          <a:lstStyle>
            <a:lvl1pPr>
              <a:defRPr lang="es-ES_tradnl" sz="2400" b="1" i="0" u="none" strike="noStrike" kern="1200" cap="none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Nunito Sans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880542"/>
            <a:ext cx="1765300" cy="2779440"/>
          </a:xfrm>
          <a:prstGeom prst="rect">
            <a:avLst/>
          </a:prstGeom>
        </p:spPr>
        <p:txBody>
          <a:bodyPr/>
          <a:lstStyle>
            <a:lvl1pPr marL="366713" marR="0" indent="-317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  <a:defRPr lang="ca-ES" sz="1400" b="0" i="0" u="none" strike="noStrike" kern="1200" cap="none" baseline="0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1pPr>
          </a:lstStyle>
          <a:p>
            <a:pPr marL="366713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</a:pPr>
            <a:r>
              <a:rPr lang="ca-ES" sz="1400" i="0">
                <a:solidFill>
                  <a:schemeClr val="bg1"/>
                </a:solidFill>
              </a:rPr>
              <a:t>Destacat 1</a:t>
            </a:r>
          </a:p>
          <a:p>
            <a:pPr marL="366713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</a:pPr>
            <a:r>
              <a:rPr lang="ca-ES" sz="1400" i="0">
                <a:solidFill>
                  <a:schemeClr val="bg1"/>
                </a:solidFill>
              </a:rPr>
              <a:t>Destacat 2</a:t>
            </a:r>
          </a:p>
          <a:p>
            <a:pPr marL="366713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</a:pPr>
            <a:r>
              <a:rPr lang="ca-ES" sz="1400" i="0">
                <a:solidFill>
                  <a:schemeClr val="bg1"/>
                </a:solidFill>
              </a:rPr>
              <a:t>Destacat 3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2916238" y="627534"/>
            <a:ext cx="5759450" cy="4032448"/>
          </a:xfrm>
          <a:prstGeom prst="rect">
            <a:avLst/>
          </a:prstGeom>
        </p:spPr>
        <p:txBody>
          <a:bodyPr/>
          <a:lstStyle>
            <a:lvl1pPr marL="366713" marR="0" indent="-317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  <a:defRPr lang="es-ES_tradnl" sz="1400" b="0" i="0" u="none" strike="noStrike" kern="1200" cap="none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1pPr>
            <a:lvl2pPr marL="366713" marR="0" indent="-317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  <a:defRPr lang="es-ES_tradnl" sz="1400" b="0" i="0" u="none" strike="noStrike" kern="1200" cap="none" baseline="0" smtClean="0">
                <a:solidFill>
                  <a:srgbClr val="F28E5E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2pPr>
            <a:lvl3pPr marL="366713" marR="0" indent="-317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  <a:defRPr lang="es-ES_tradnl" sz="1400" b="0" i="0" u="none" strike="noStrike" kern="1200" cap="none" baseline="0" smtClean="0">
                <a:solidFill>
                  <a:srgbClr val="F28E5E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3pPr>
            <a:lvl4pPr marL="366713" marR="0" indent="-317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  <a:defRPr lang="es-ES_tradnl" sz="1400" b="0" i="0" u="none" strike="noStrike" kern="1200" cap="none" baseline="0" smtClean="0">
                <a:solidFill>
                  <a:srgbClr val="F28E5E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4pPr>
            <a:lvl5pPr marL="366713" marR="0" indent="-317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  <a:defRPr lang="es-ES_tradnl" sz="1400" b="0" i="0" u="none" strike="noStrike" kern="1200" cap="none" baseline="0" dirty="0">
                <a:solidFill>
                  <a:srgbClr val="F28E5E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837">
          <p15:clr>
            <a:srgbClr val="FBAE40"/>
          </p15:clr>
        </p15:guide>
        <p15:guide id="2" pos="5329">
          <p15:clr>
            <a:srgbClr val="FBAE40"/>
          </p15:clr>
        </p15:guide>
        <p15:guide id="3" pos="3470">
          <p15:clr>
            <a:srgbClr val="FBAE40"/>
          </p15:clr>
        </p15:guide>
        <p15:guide id="4" pos="3696">
          <p15:clr>
            <a:srgbClr val="FBAE40"/>
          </p15:clr>
        </p15:guide>
        <p15:guide id="5" orient="horz" pos="395">
          <p15:clr>
            <a:srgbClr val="FBAE40"/>
          </p15:clr>
        </p15:guide>
        <p15:guide id="6" orient="horz" pos="289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1"/>
          <p:cNvSpPr/>
          <p:nvPr userDrawn="1"/>
        </p:nvSpPr>
        <p:spPr>
          <a:xfrm>
            <a:off x="2280749" y="-1"/>
            <a:ext cx="6863251" cy="51435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409F55-DDC9-9648-85DC-63F66B4449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1238" y="0"/>
            <a:ext cx="6862762" cy="5143500"/>
          </a:xfrm>
          <a:prstGeom prst="rect">
            <a:avLst/>
          </a:prstGeom>
        </p:spPr>
        <p:txBody>
          <a:bodyPr/>
          <a:lstStyle/>
          <a:p>
            <a:endParaRPr lang="en-ES"/>
          </a:p>
        </p:txBody>
      </p:sp>
      <p:sp>
        <p:nvSpPr>
          <p:cNvPr id="12" name="Rectángulo 11"/>
          <p:cNvSpPr/>
          <p:nvPr userDrawn="1"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7534"/>
            <a:ext cx="1872208" cy="993775"/>
          </a:xfrm>
          <a:prstGeom prst="rect">
            <a:avLst/>
          </a:prstGeom>
        </p:spPr>
        <p:txBody>
          <a:bodyPr/>
          <a:lstStyle>
            <a:lvl1pPr>
              <a:defRPr lang="es-ES_tradnl" sz="2400" b="1" i="0" u="none" strike="noStrike" kern="1200" cap="none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Nunito Sans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880542"/>
            <a:ext cx="1765300" cy="2779440"/>
          </a:xfrm>
          <a:prstGeom prst="rect">
            <a:avLst/>
          </a:prstGeom>
        </p:spPr>
        <p:txBody>
          <a:bodyPr/>
          <a:lstStyle>
            <a:lvl1pPr marL="366713" marR="0" indent="-317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  <a:defRPr lang="ca-ES" sz="1400" b="0" i="0" u="none" strike="noStrike" kern="1200" cap="none" baseline="0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1pPr>
          </a:lstStyle>
          <a:p>
            <a:pPr marL="366713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</a:pPr>
            <a:r>
              <a:rPr lang="ca-ES" sz="1400" i="0">
                <a:solidFill>
                  <a:schemeClr val="bg1"/>
                </a:solidFill>
              </a:rPr>
              <a:t>Destacat 1</a:t>
            </a:r>
          </a:p>
          <a:p>
            <a:pPr marL="366713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</a:pPr>
            <a:r>
              <a:rPr lang="ca-ES" sz="1400" i="0">
                <a:solidFill>
                  <a:schemeClr val="bg1"/>
                </a:solidFill>
              </a:rPr>
              <a:t>Destacat 2</a:t>
            </a:r>
          </a:p>
          <a:p>
            <a:pPr marL="366713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83000"/>
              <a:buFont typeface="Arial" charset="0"/>
              <a:buChar char="•"/>
            </a:pPr>
            <a:r>
              <a:rPr lang="ca-ES" sz="1400" i="0">
                <a:solidFill>
                  <a:schemeClr val="bg1"/>
                </a:solidFill>
              </a:rPr>
              <a:t>Destacat 3</a:t>
            </a:r>
          </a:p>
        </p:txBody>
      </p:sp>
      <p:sp>
        <p:nvSpPr>
          <p:cNvPr id="8" name="Rectángulo 7"/>
          <p:cNvSpPr/>
          <p:nvPr userDrawn="1"/>
        </p:nvSpPr>
        <p:spPr>
          <a:xfrm>
            <a:off x="2280750" y="-1"/>
            <a:ext cx="6862762" cy="5143501"/>
          </a:xfrm>
          <a:prstGeom prst="rect">
            <a:avLst/>
          </a:prstGeom>
          <a:solidFill>
            <a:srgbClr val="F28E5E">
              <a:alpha val="69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837">
          <p15:clr>
            <a:srgbClr val="FBAE40"/>
          </p15:clr>
        </p15:guide>
        <p15:guide id="2" pos="5329">
          <p15:clr>
            <a:srgbClr val="FBAE40"/>
          </p15:clr>
        </p15:guide>
        <p15:guide id="3" pos="3470">
          <p15:clr>
            <a:srgbClr val="FBAE40"/>
          </p15:clr>
        </p15:guide>
        <p15:guide id="4" pos="3696">
          <p15:clr>
            <a:srgbClr val="FBAE40"/>
          </p15:clr>
        </p15:guide>
        <p15:guide id="5" orient="horz" pos="395">
          <p15:clr>
            <a:srgbClr val="FBAE40"/>
          </p15:clr>
        </p15:guide>
        <p15:guide id="6" orient="horz" pos="289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8203" y="627535"/>
            <a:ext cx="7882425" cy="432048"/>
          </a:xfrm>
          <a:prstGeom prst="rect">
            <a:avLst/>
          </a:prstGeom>
        </p:spPr>
        <p:txBody>
          <a:bodyPr/>
          <a:lstStyle>
            <a:lvl1pPr algn="l">
              <a:defRPr lang="es-ES_tradnl" sz="2400" b="1" i="0" u="none" strike="noStrike" kern="1200" cap="none" dirty="0">
                <a:solidFill>
                  <a:schemeClr val="bg1"/>
                </a:solidFill>
                <a:latin typeface="Raleway" charset="0"/>
                <a:ea typeface="Verdana" panose="020B0604030504040204" pitchFamily="34" charset="0"/>
                <a:cs typeface="Verdana" panose="020B0604030504040204" pitchFamily="34" charset="0"/>
                <a:sym typeface="Nunito Sans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971550" y="1492250"/>
            <a:ext cx="3384550" cy="309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ES_tradnl" sz="1400" b="0" i="0" u="none" strike="noStrike" kern="1200" cap="none" baseline="0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1pPr>
            <a:lvl2pPr marL="342900" indent="0">
              <a:buNone/>
              <a:defRPr lang="es-ES_tradnl" sz="1400" b="0" i="0" u="none" strike="noStrike" kern="1200" cap="none" baseline="0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2pPr>
            <a:lvl3pPr marL="685800" indent="0">
              <a:buNone/>
              <a:defRPr lang="es-ES_tradnl" sz="1400" b="0" i="0" u="none" strike="noStrike" kern="1200" cap="none" baseline="0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3pPr>
            <a:lvl4pPr marL="1028700" indent="0">
              <a:buNone/>
              <a:defRPr lang="es-ES_tradnl" sz="1400" b="0" i="0" u="none" strike="noStrike" kern="1200" cap="none" baseline="0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4pPr>
            <a:lvl5pPr marL="1371600" indent="0">
              <a:buNone/>
              <a:defRPr lang="es-ES_tradnl" sz="1400" b="0" i="0" u="none" strike="noStrike" kern="1200" cap="none" baseline="0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Marcador de texto 5"/>
          <p:cNvSpPr>
            <a:spLocks noGrp="1"/>
          </p:cNvSpPr>
          <p:nvPr>
            <p:ph type="body" sz="quarter" idx="11"/>
          </p:nvPr>
        </p:nvSpPr>
        <p:spPr>
          <a:xfrm>
            <a:off x="4856079" y="1492250"/>
            <a:ext cx="3384550" cy="309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ES_tradnl" sz="1400" b="0" i="0" u="none" strike="noStrike" kern="1200" cap="none" baseline="0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1pPr>
            <a:lvl2pPr marL="342900" indent="0">
              <a:buNone/>
              <a:defRPr lang="es-ES_tradnl" sz="1400" b="0" i="0" u="none" strike="noStrike" kern="1200" cap="none" baseline="0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2pPr>
            <a:lvl3pPr marL="685800" indent="0">
              <a:buNone/>
              <a:defRPr lang="es-ES_tradnl" sz="1400" b="0" i="0" u="none" strike="noStrike" kern="1200" cap="none" baseline="0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3pPr>
            <a:lvl4pPr marL="1028700" indent="0">
              <a:buNone/>
              <a:defRPr lang="es-ES_tradnl" sz="1400" b="0" i="0" u="none" strike="noStrike" kern="1200" cap="none" baseline="0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4pPr>
            <a:lvl5pPr marL="1371600" indent="0">
              <a:buNone/>
              <a:defRPr lang="es-ES_tradnl" sz="1400" b="0" i="0" u="none" strike="noStrike" kern="1200" cap="none" baseline="0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  <a:sym typeface="Georg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4729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7742"/>
            </a:gs>
            <a:gs pos="59000">
              <a:srgbClr val="E78B5F"/>
            </a:gs>
            <a:gs pos="100000">
              <a:srgbClr val="E0606C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52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4" r:id="rId4"/>
    <p:sldLayoutId id="2147483677" r:id="rId5"/>
    <p:sldLayoutId id="2147483662" r:id="rId6"/>
    <p:sldLayoutId id="2147483676" r:id="rId7"/>
    <p:sldLayoutId id="2147483674" r:id="rId8"/>
    <p:sldLayoutId id="2147483667" r:id="rId9"/>
    <p:sldLayoutId id="2147483673" r:id="rId10"/>
    <p:sldLayoutId id="2147483675" r:id="rId11"/>
    <p:sldLayoutId id="2147483678" r:id="rId12"/>
    <p:sldLayoutId id="2147483669" r:id="rId13"/>
    <p:sldLayoutId id="2147483668" r:id="rId14"/>
    <p:sldLayoutId id="2147483663" r:id="rId15"/>
    <p:sldLayoutId id="2147483671" r:id="rId16"/>
    <p:sldLayoutId id="214748368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04" y="4707563"/>
            <a:ext cx="1651494" cy="27869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0825" y="635682"/>
            <a:ext cx="3456384" cy="1784884"/>
          </a:xfrm>
        </p:spPr>
        <p:txBody>
          <a:bodyPr lIns="91440" tIns="45720" rIns="91440" bIns="45720" anchor="t"/>
          <a:lstStyle/>
          <a:p>
            <a:r>
              <a:rPr lang="ca-ES">
                <a:latin typeface="Raleway"/>
              </a:rPr>
              <a:t>eNOTUM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269393" y="1276319"/>
            <a:ext cx="3278188" cy="503609"/>
          </a:xfrm>
        </p:spPr>
        <p:txBody>
          <a:bodyPr/>
          <a:lstStyle/>
          <a:p>
            <a:r>
              <a:rPr lang="ca-ES" sz="2400"/>
              <a:t>Missatges avís</a:t>
            </a:r>
          </a:p>
        </p:txBody>
      </p:sp>
      <p:pic>
        <p:nvPicPr>
          <p:cNvPr id="7" name="Imagen 6" descr="Imagen que contiene exterior, agua, playa, océano&#10;&#10;Descripción generada automáticamente">
            <a:extLst>
              <a:ext uri="{FF2B5EF4-FFF2-40B4-BE49-F238E27FC236}">
                <a16:creationId xmlns:a16="http://schemas.microsoft.com/office/drawing/2014/main" id="{A9F03468-6F58-4844-A15E-CAD4B7E97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36" r="7236"/>
          <a:stretch/>
        </p:blipFill>
        <p:spPr>
          <a:xfrm>
            <a:off x="4572000" y="-4551"/>
            <a:ext cx="4680520" cy="5143500"/>
          </a:xfrm>
          <a:prstGeom prst="rect">
            <a:avLst/>
          </a:prstGeom>
        </p:spPr>
      </p:pic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58EB74A9-118B-3C28-9C51-D05AEC0907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662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Correu-e</a:t>
            </a:r>
            <a:br>
              <a:rPr lang="ca-ES"/>
            </a:br>
            <a:endParaRPr lang="ca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9DDA-63B3-4595-01A2-78C219AC0C86}"/>
              </a:ext>
            </a:extLst>
          </p:cNvPr>
          <p:cNvSpPr txBox="1"/>
          <p:nvPr/>
        </p:nvSpPr>
        <p:spPr>
          <a:xfrm>
            <a:off x="9028386" y="46035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0A1C24B-8595-2B95-572C-472D12296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 descr="Imatge que conté text, captura de pantalla, Font, document&#10;&#10;Descripció generada automàticament">
            <a:extLst>
              <a:ext uri="{FF2B5EF4-FFF2-40B4-BE49-F238E27FC236}">
                <a16:creationId xmlns:a16="http://schemas.microsoft.com/office/drawing/2014/main" id="{AEC0C151-6E29-3E7E-9023-B05291291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887" y="135731"/>
            <a:ext cx="4400768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12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a-ES">
                <a:latin typeface="Raleway"/>
              </a:rPr>
              <a:t>SMS</a:t>
            </a:r>
            <a:br>
              <a:rPr lang="ca-ES" dirty="0"/>
            </a:br>
            <a:br>
              <a:rPr lang="ca-ES">
                <a:latin typeface="Raleway"/>
              </a:rPr>
            </a:br>
            <a:br>
              <a:rPr lang="ca-ES" sz="1400" dirty="0"/>
            </a:br>
            <a:endParaRPr lang="ca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9DDA-63B3-4595-01A2-78C219AC0C86}"/>
              </a:ext>
            </a:extLst>
          </p:cNvPr>
          <p:cNvSpPr txBox="1"/>
          <p:nvPr/>
        </p:nvSpPr>
        <p:spPr>
          <a:xfrm>
            <a:off x="9028386" y="46035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/>
          </a:p>
        </p:txBody>
      </p:sp>
      <p:pic>
        <p:nvPicPr>
          <p:cNvPr id="1026" name="Picture 2" descr="Dibujo de contorno smartphone de moda. elegante diseño de teléfono celular de estilo de línea delgada">
            <a:extLst>
              <a:ext uri="{FF2B5EF4-FFF2-40B4-BE49-F238E27FC236}">
                <a16:creationId xmlns:a16="http://schemas.microsoft.com/office/drawing/2014/main" id="{08004E05-D58A-35CE-46E6-96A494DA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68" y="-190833"/>
            <a:ext cx="5525166" cy="55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tge 3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7AEA3336-DB78-FDD2-5990-3D3CF4D3B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5" t="24444" r="14722" b="34028"/>
          <a:stretch/>
        </p:blipFill>
        <p:spPr>
          <a:xfrm>
            <a:off x="4714874" y="1357312"/>
            <a:ext cx="1914528" cy="20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sp>
        <p:nvSpPr>
          <p:cNvPr id="15" name="Rectangle 10"/>
          <p:cNvSpPr/>
          <p:nvPr/>
        </p:nvSpPr>
        <p:spPr>
          <a:xfrm>
            <a:off x="0" y="2283718"/>
            <a:ext cx="1835696" cy="30690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95250" lvl="1" defTabSz="914400">
              <a:buClr>
                <a:srgbClr val="000000"/>
              </a:buClr>
              <a:buFont typeface="Arial"/>
              <a:buNone/>
            </a:pPr>
            <a:r>
              <a:rPr lang="es-ES" sz="20000" kern="0">
                <a:solidFill>
                  <a:schemeClr val="bg1">
                    <a:alpha val="36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4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86519" y="588365"/>
            <a:ext cx="3781425" cy="10080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a-ES"/>
              <a:t>Notificació destinada a PF (amb persona d’avís)</a:t>
            </a:r>
          </a:p>
        </p:txBody>
      </p:sp>
      <p:pic>
        <p:nvPicPr>
          <p:cNvPr id="9" name="Imagen 8" descr="Fuegos artificiales en el cielo&#10;&#10;Descripción generada automáticamente">
            <a:extLst>
              <a:ext uri="{FF2B5EF4-FFF2-40B4-BE49-F238E27FC236}">
                <a16:creationId xmlns:a16="http://schemas.microsoft.com/office/drawing/2014/main" id="{7E6B2194-84B4-4BE4-0C87-E99922A49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41" r="15936"/>
          <a:stretch/>
        </p:blipFill>
        <p:spPr>
          <a:xfrm>
            <a:off x="3959424" y="0"/>
            <a:ext cx="51845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2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cantonades arrodonides 4">
            <a:extLst>
              <a:ext uri="{FF2B5EF4-FFF2-40B4-BE49-F238E27FC236}">
                <a16:creationId xmlns:a16="http://schemas.microsoft.com/office/drawing/2014/main" id="{E5A87CCA-9931-51A4-090E-51CBB78A3308}"/>
              </a:ext>
            </a:extLst>
          </p:cNvPr>
          <p:cNvSpPr/>
          <p:nvPr/>
        </p:nvSpPr>
        <p:spPr>
          <a:xfrm>
            <a:off x="3271837" y="1657350"/>
            <a:ext cx="3843337" cy="221456"/>
          </a:xfrm>
          <a:prstGeom prst="roundRect">
            <a:avLst/>
          </a:prstGeom>
          <a:solidFill>
            <a:schemeClr val="accent2"/>
          </a:solidFill>
          <a:ln>
            <a:solidFill>
              <a:srgbClr val="E060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a-ES" dirty="0">
                <a:latin typeface="Raleway"/>
              </a:rPr>
              <a:t>Correu-e</a:t>
            </a:r>
            <a:r>
              <a:rPr lang="ca-ES">
                <a:latin typeface="Raleway"/>
              </a:rPr>
              <a:t> (persona avís)</a:t>
            </a:r>
            <a:br>
              <a:rPr lang="ca-ES" dirty="0"/>
            </a:br>
            <a:endParaRPr lang="ca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9DDA-63B3-4595-01A2-78C219AC0C86}"/>
              </a:ext>
            </a:extLst>
          </p:cNvPr>
          <p:cNvSpPr txBox="1"/>
          <p:nvPr/>
        </p:nvSpPr>
        <p:spPr>
          <a:xfrm>
            <a:off x="9028386" y="46035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0A1C24B-8595-2B95-572C-472D12296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 descr="Imatge que conté text, captura de pantalla, Font, document&#10;&#10;Descripció generada automàticament">
            <a:extLst>
              <a:ext uri="{FF2B5EF4-FFF2-40B4-BE49-F238E27FC236}">
                <a16:creationId xmlns:a16="http://schemas.microsoft.com/office/drawing/2014/main" id="{B958B89A-6E58-6E40-3662-460D73109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879" y="292894"/>
            <a:ext cx="4685924" cy="46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3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SMS</a:t>
            </a:r>
            <a:br>
              <a:rPr lang="ca-ES"/>
            </a:br>
            <a:endParaRPr lang="ca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9DDA-63B3-4595-01A2-78C219AC0C86}"/>
              </a:ext>
            </a:extLst>
          </p:cNvPr>
          <p:cNvSpPr txBox="1"/>
          <p:nvPr/>
        </p:nvSpPr>
        <p:spPr>
          <a:xfrm>
            <a:off x="9028386" y="46035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/>
          </a:p>
        </p:txBody>
      </p:sp>
      <p:pic>
        <p:nvPicPr>
          <p:cNvPr id="1026" name="Picture 2" descr="Dibujo de contorno smartphone de moda. elegante diseño de teléfono celular de estilo de línea delgada">
            <a:extLst>
              <a:ext uri="{FF2B5EF4-FFF2-40B4-BE49-F238E27FC236}">
                <a16:creationId xmlns:a16="http://schemas.microsoft.com/office/drawing/2014/main" id="{08004E05-D58A-35CE-46E6-96A494DA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60" y="-190833"/>
            <a:ext cx="5525166" cy="55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tge 4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494C45CD-B8CC-5DE0-0800-9D63FBC0B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882" y="1288256"/>
            <a:ext cx="19716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sp>
        <p:nvSpPr>
          <p:cNvPr id="15" name="Rectangle 10"/>
          <p:cNvSpPr/>
          <p:nvPr/>
        </p:nvSpPr>
        <p:spPr>
          <a:xfrm>
            <a:off x="0" y="2283718"/>
            <a:ext cx="1835696" cy="30690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95250" lvl="1" defTabSz="914400">
              <a:buClr>
                <a:srgbClr val="000000"/>
              </a:buClr>
              <a:buFont typeface="Arial"/>
              <a:buNone/>
            </a:pPr>
            <a:r>
              <a:rPr lang="es-ES" sz="20000" kern="0">
                <a:solidFill>
                  <a:schemeClr val="bg1">
                    <a:alpha val="36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5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86519" y="588365"/>
            <a:ext cx="3781425" cy="10080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a-ES"/>
              <a:t>Notificació destinada a PJ (amb persona d’avís)</a:t>
            </a:r>
          </a:p>
        </p:txBody>
      </p:sp>
      <p:pic>
        <p:nvPicPr>
          <p:cNvPr id="9" name="Imagen 8" descr="Fuegos artificiales en el cielo&#10;&#10;Descripción generada automáticamente">
            <a:extLst>
              <a:ext uri="{FF2B5EF4-FFF2-40B4-BE49-F238E27FC236}">
                <a16:creationId xmlns:a16="http://schemas.microsoft.com/office/drawing/2014/main" id="{7E6B2194-84B4-4BE4-0C87-E99922A49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41" r="15936"/>
          <a:stretch/>
        </p:blipFill>
        <p:spPr>
          <a:xfrm>
            <a:off x="3959424" y="0"/>
            <a:ext cx="51845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1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a-ES">
                <a:latin typeface="Raleway"/>
              </a:rPr>
              <a:t>SMS</a:t>
            </a:r>
            <a:br>
              <a:rPr lang="ca-ES">
                <a:latin typeface="Raleway"/>
              </a:rPr>
            </a:br>
            <a:r>
              <a:rPr lang="ca-ES">
                <a:latin typeface="Raleway"/>
              </a:rPr>
              <a:t>(persona avís)</a:t>
            </a:r>
            <a:br>
              <a:rPr lang="ca-ES" dirty="0"/>
            </a:br>
            <a:endParaRPr lang="ca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9DDA-63B3-4595-01A2-78C219AC0C86}"/>
              </a:ext>
            </a:extLst>
          </p:cNvPr>
          <p:cNvSpPr txBox="1"/>
          <p:nvPr/>
        </p:nvSpPr>
        <p:spPr>
          <a:xfrm>
            <a:off x="9028386" y="46035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/>
          </a:p>
        </p:txBody>
      </p:sp>
      <p:pic>
        <p:nvPicPr>
          <p:cNvPr id="1026" name="Picture 2" descr="Dibujo de contorno smartphone de moda. elegante diseño de teléfono celular de estilo de línea delgada">
            <a:extLst>
              <a:ext uri="{FF2B5EF4-FFF2-40B4-BE49-F238E27FC236}">
                <a16:creationId xmlns:a16="http://schemas.microsoft.com/office/drawing/2014/main" id="{08004E05-D58A-35CE-46E6-96A494DA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27" y="-119395"/>
            <a:ext cx="5525166" cy="55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tge 6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7AC33BD2-DAFE-FF9A-6BAF-682CD21497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2" t="26528" r="15833" b="32222"/>
          <a:stretch/>
        </p:blipFill>
        <p:spPr>
          <a:xfrm>
            <a:off x="4786312" y="1343024"/>
            <a:ext cx="1943103" cy="201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1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a-ES" dirty="0">
                <a:latin typeface="Raleway"/>
              </a:rPr>
              <a:t>Correu-</a:t>
            </a:r>
            <a:r>
              <a:rPr lang="ca-ES">
                <a:latin typeface="Raleway"/>
              </a:rPr>
              <a:t>e (persona avís)</a:t>
            </a:r>
            <a:br>
              <a:rPr lang="ca-ES" dirty="0"/>
            </a:br>
            <a:endParaRPr lang="ca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9DDA-63B3-4595-01A2-78C219AC0C86}"/>
              </a:ext>
            </a:extLst>
          </p:cNvPr>
          <p:cNvSpPr txBox="1"/>
          <p:nvPr/>
        </p:nvSpPr>
        <p:spPr>
          <a:xfrm>
            <a:off x="9028386" y="46035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0A1C24B-8595-2B95-572C-472D12296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 descr="Imatge que conté text, captura de pantalla, Font, document&#10;&#10;Descripció generada automàticament">
            <a:extLst>
              <a:ext uri="{FF2B5EF4-FFF2-40B4-BE49-F238E27FC236}">
                <a16:creationId xmlns:a16="http://schemas.microsoft.com/office/drawing/2014/main" id="{5DBAB8EE-CF5D-A336-400C-C705EF332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" r="171"/>
          <a:stretch/>
        </p:blipFill>
        <p:spPr>
          <a:xfrm>
            <a:off x="3475933" y="371475"/>
            <a:ext cx="4099540" cy="44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98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sp>
        <p:nvSpPr>
          <p:cNvPr id="15" name="Rectangle 10"/>
          <p:cNvSpPr/>
          <p:nvPr/>
        </p:nvSpPr>
        <p:spPr>
          <a:xfrm>
            <a:off x="0" y="2283718"/>
            <a:ext cx="1835696" cy="30690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95250" lvl="1" defTabSz="914400">
              <a:buClr>
                <a:srgbClr val="000000"/>
              </a:buClr>
              <a:buFont typeface="Arial"/>
              <a:buNone/>
            </a:pPr>
            <a:r>
              <a:rPr lang="es-ES" sz="20000" kern="0">
                <a:solidFill>
                  <a:schemeClr val="bg1">
                    <a:alpha val="36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6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86519" y="588365"/>
            <a:ext cx="3781425" cy="1008062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a-ES" dirty="0">
                <a:latin typeface="Raleway"/>
              </a:rPr>
              <a:t>Recordatori notificacions</a:t>
            </a:r>
            <a:endParaRPr lang="ca-ES" dirty="0"/>
          </a:p>
        </p:txBody>
      </p:sp>
      <p:pic>
        <p:nvPicPr>
          <p:cNvPr id="9" name="Imagen 8" descr="Fuegos artificiales en el cielo&#10;&#10;Descripción generada automáticamente">
            <a:extLst>
              <a:ext uri="{FF2B5EF4-FFF2-40B4-BE49-F238E27FC236}">
                <a16:creationId xmlns:a16="http://schemas.microsoft.com/office/drawing/2014/main" id="{7E6B2194-84B4-4BE4-0C87-E99922A49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41" r="15936"/>
          <a:stretch/>
        </p:blipFill>
        <p:spPr>
          <a:xfrm>
            <a:off x="3959424" y="0"/>
            <a:ext cx="51845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62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Correu-e</a:t>
            </a:r>
            <a:br>
              <a:rPr lang="ca-ES"/>
            </a:br>
            <a:endParaRPr lang="ca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9DDA-63B3-4595-01A2-78C219AC0C86}"/>
              </a:ext>
            </a:extLst>
          </p:cNvPr>
          <p:cNvSpPr txBox="1"/>
          <p:nvPr/>
        </p:nvSpPr>
        <p:spPr>
          <a:xfrm>
            <a:off x="9028386" y="46035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0A1C24B-8595-2B95-572C-472D12296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tge 4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67409617-32E7-C2AC-CC0B-4FD6C21E1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1" r="178"/>
          <a:stretch/>
        </p:blipFill>
        <p:spPr>
          <a:xfrm>
            <a:off x="3497040" y="342900"/>
            <a:ext cx="392158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5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Índex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4D75A2E-4375-41AB-8259-069CF55E46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6238" y="627063"/>
            <a:ext cx="5759450" cy="4032250"/>
          </a:xfrm>
        </p:spPr>
        <p:txBody>
          <a:bodyPr lIns="91440" tIns="45720" rIns="91440" bIns="45720" anchor="t"/>
          <a:lstStyle/>
          <a:p>
            <a:pPr marL="48895" indent="0">
              <a:buNone/>
              <a:defRPr/>
            </a:pPr>
            <a:r>
              <a:rPr lang="ca-ES">
                <a:latin typeface="Raleway"/>
              </a:rPr>
              <a:t>1.- Notificació destinada a PF</a:t>
            </a:r>
          </a:p>
          <a:p>
            <a:pPr marL="48895" indent="0">
              <a:buNone/>
              <a:defRPr/>
            </a:pPr>
            <a:r>
              <a:rPr lang="ca-ES">
                <a:latin typeface="Raleway"/>
              </a:rPr>
              <a:t>2.- Notificació destinada a PF (com a persona vinculada) a una notificació</a:t>
            </a:r>
          </a:p>
          <a:p>
            <a:pPr marL="48895" indent="0">
              <a:buNone/>
              <a:defRPr/>
            </a:pPr>
            <a:r>
              <a:rPr lang="ca-ES">
                <a:latin typeface="Raleway"/>
              </a:rPr>
              <a:t>3.- Notificació destinada a PJ</a:t>
            </a:r>
          </a:p>
          <a:p>
            <a:pPr marL="48895" indent="0">
              <a:buNone/>
              <a:defRPr/>
            </a:pPr>
            <a:r>
              <a:rPr lang="ca-ES">
                <a:latin typeface="Raleway"/>
              </a:rPr>
              <a:t>4.- Notificació destinada a PF (amb persona d’avís)</a:t>
            </a:r>
          </a:p>
          <a:p>
            <a:pPr marL="48895" indent="0">
              <a:buNone/>
              <a:defRPr/>
            </a:pPr>
            <a:r>
              <a:rPr lang="ca-ES">
                <a:latin typeface="Raleway"/>
              </a:rPr>
              <a:t>5.- Notificació destinada a PJ (amb persona d’avís)</a:t>
            </a:r>
          </a:p>
          <a:p>
            <a:pPr marL="48895" indent="0">
              <a:buNone/>
              <a:defRPr/>
            </a:pPr>
            <a:r>
              <a:rPr lang="ca-ES">
                <a:latin typeface="Raleway"/>
              </a:rPr>
              <a:t>6.- Comunicació destinada a PF</a:t>
            </a:r>
          </a:p>
          <a:p>
            <a:pPr marL="48895" indent="0">
              <a:buNone/>
              <a:defRPr/>
            </a:pPr>
            <a:r>
              <a:rPr lang="ca-ES">
                <a:latin typeface="Raleway"/>
              </a:rPr>
              <a:t>7.- Comunicació destinada a PJ</a:t>
            </a:r>
          </a:p>
          <a:p>
            <a:pPr marL="48895" indent="0">
              <a:buNone/>
              <a:defRPr/>
            </a:pPr>
            <a:r>
              <a:rPr lang="ca-ES">
                <a:latin typeface="Raleway"/>
              </a:rPr>
              <a:t>8.- Textos segons nivells d’accés</a:t>
            </a:r>
          </a:p>
          <a:p>
            <a:pPr marL="48895" indent="0">
              <a:buNone/>
              <a:defRPr/>
            </a:pPr>
            <a:r>
              <a:rPr lang="ca-ES">
                <a:latin typeface="Raleway"/>
              </a:rPr>
              <a:t>9.- Personalització peus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374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SMS</a:t>
            </a:r>
            <a:br>
              <a:rPr lang="ca-ES"/>
            </a:br>
            <a:endParaRPr lang="ca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9DDA-63B3-4595-01A2-78C219AC0C86}"/>
              </a:ext>
            </a:extLst>
          </p:cNvPr>
          <p:cNvSpPr txBox="1"/>
          <p:nvPr/>
        </p:nvSpPr>
        <p:spPr>
          <a:xfrm>
            <a:off x="9028386" y="46035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/>
          </a:p>
        </p:txBody>
      </p:sp>
      <p:pic>
        <p:nvPicPr>
          <p:cNvPr id="1026" name="Picture 2" descr="Dibujo de contorno smartphone de moda. elegante diseño de teléfono celular de estilo de línea delgada">
            <a:extLst>
              <a:ext uri="{FF2B5EF4-FFF2-40B4-BE49-F238E27FC236}">
                <a16:creationId xmlns:a16="http://schemas.microsoft.com/office/drawing/2014/main" id="{08004E05-D58A-35CE-46E6-96A494DA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71" y="-190833"/>
            <a:ext cx="5525166" cy="55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tge 4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6B36BA16-2FF9-D376-00D2-E1B31F86C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8" t="30000" r="15833" b="32361"/>
          <a:stretch/>
        </p:blipFill>
        <p:spPr>
          <a:xfrm>
            <a:off x="4736306" y="1535906"/>
            <a:ext cx="1985967" cy="18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21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sp>
        <p:nvSpPr>
          <p:cNvPr id="15" name="Rectangle 10"/>
          <p:cNvSpPr/>
          <p:nvPr/>
        </p:nvSpPr>
        <p:spPr>
          <a:xfrm>
            <a:off x="0" y="2283718"/>
            <a:ext cx="1835696" cy="30690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95250" lvl="1" defTabSz="914400">
              <a:buClr>
                <a:srgbClr val="000000"/>
              </a:buClr>
              <a:buFont typeface="Arial"/>
              <a:buNone/>
            </a:pPr>
            <a:r>
              <a:rPr lang="es-ES" sz="20000" kern="0">
                <a:solidFill>
                  <a:schemeClr val="bg1">
                    <a:alpha val="36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8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86519" y="588365"/>
            <a:ext cx="3781425" cy="10080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a-ES"/>
              <a:t>Textos segons nivell d’accés</a:t>
            </a:r>
          </a:p>
        </p:txBody>
      </p:sp>
      <p:pic>
        <p:nvPicPr>
          <p:cNvPr id="9" name="Imagen 8" descr="Fuegos artificiales en el cielo&#10;&#10;Descripción generada automáticamente">
            <a:extLst>
              <a:ext uri="{FF2B5EF4-FFF2-40B4-BE49-F238E27FC236}">
                <a16:creationId xmlns:a16="http://schemas.microsoft.com/office/drawing/2014/main" id="{7E6B2194-84B4-4BE4-0C87-E99922A49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41" r="15936"/>
          <a:stretch/>
        </p:blipFill>
        <p:spPr>
          <a:xfrm>
            <a:off x="3959424" y="0"/>
            <a:ext cx="51845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05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Nivells</a:t>
            </a:r>
            <a:r>
              <a:rPr lang="es-ES"/>
              <a:t> </a:t>
            </a:r>
            <a:r>
              <a:rPr lang="es-ES" err="1"/>
              <a:t>d’accés</a:t>
            </a:r>
            <a:endParaRPr lang="ca-ES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4D75A2E-4375-41AB-8259-069CF55E46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6313" y="364518"/>
            <a:ext cx="6289998" cy="4752528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ca-ES">
                <a:effectLst/>
              </a:rPr>
              <a:t>Plantilles de correu-e incorporen aquesta informació quan es refereix al </a:t>
            </a:r>
            <a:r>
              <a:rPr lang="ca-ES" b="1">
                <a:effectLst/>
              </a:rPr>
              <a:t>mecanisme d’accés</a:t>
            </a:r>
            <a:r>
              <a:rPr lang="ca-ES">
                <a:effectLst/>
              </a:rPr>
              <a:t>, en funció del </a:t>
            </a:r>
            <a:r>
              <a:rPr lang="ca-ES" b="1">
                <a:effectLst/>
              </a:rPr>
              <a:t>nivell d’ac</a:t>
            </a:r>
            <a:r>
              <a:rPr lang="ca-ES" b="1"/>
              <a:t>cés </a:t>
            </a:r>
            <a:r>
              <a:rPr lang="ca-ES"/>
              <a:t>definit a la notificació:</a:t>
            </a:r>
            <a:endParaRPr lang="ca-ES">
              <a:effectLst/>
            </a:endParaRPr>
          </a:p>
          <a:p>
            <a:pPr rtl="0">
              <a:buFont typeface="Arial" panose="020B0604020202020204" pitchFamily="34" charset="0"/>
              <a:buChar char="•"/>
            </a:pPr>
            <a:endParaRPr lang="ca-ES" b="1">
              <a:effectLst/>
            </a:endParaRPr>
          </a:p>
          <a:p>
            <a:pPr lvl="1"/>
            <a:r>
              <a:rPr lang="ca-ES" b="1">
                <a:effectLst/>
              </a:rPr>
              <a:t>BAIX</a:t>
            </a:r>
            <a:r>
              <a:rPr lang="ca-ES">
                <a:effectLst/>
              </a:rPr>
              <a:t>: Codi d'un sol ús, </a:t>
            </a:r>
            <a:r>
              <a:rPr lang="ca-ES" err="1">
                <a:effectLst/>
              </a:rPr>
              <a:t>idCAT</a:t>
            </a:r>
            <a:r>
              <a:rPr lang="ca-ES">
                <a:effectLst/>
              </a:rPr>
              <a:t> mòbil o certificat digital.</a:t>
            </a:r>
          </a:p>
          <a:p>
            <a:pPr lvl="1"/>
            <a:r>
              <a:rPr lang="ca-ES" b="1">
                <a:effectLst/>
              </a:rPr>
              <a:t>SUBSTANCIAL</a:t>
            </a:r>
            <a:r>
              <a:rPr lang="ca-ES">
                <a:effectLst/>
              </a:rPr>
              <a:t>: </a:t>
            </a:r>
            <a:r>
              <a:rPr lang="ca-ES" err="1">
                <a:effectLst/>
              </a:rPr>
              <a:t>idCAT</a:t>
            </a:r>
            <a:r>
              <a:rPr lang="ca-ES">
                <a:effectLst/>
              </a:rPr>
              <a:t> certificat o certificat digital. </a:t>
            </a:r>
          </a:p>
          <a:p>
            <a:pPr lvl="1"/>
            <a:r>
              <a:rPr lang="ca-ES" b="1">
                <a:effectLst/>
              </a:rPr>
              <a:t>ALT</a:t>
            </a:r>
            <a:r>
              <a:rPr lang="ca-ES">
                <a:effectLst/>
              </a:rPr>
              <a:t>: Certificat digital qualificat. </a:t>
            </a:r>
          </a:p>
          <a:p>
            <a:pPr>
              <a:buFontTx/>
              <a:buChar char="-"/>
              <a:defRPr/>
            </a:pPr>
            <a:endParaRPr lang="ca-ES"/>
          </a:p>
          <a:p>
            <a:pPr marL="49213" indent="0">
              <a:buNone/>
              <a:defRPr/>
            </a:pPr>
            <a:endParaRPr lang="ca-ES"/>
          </a:p>
          <a:p>
            <a:pPr marL="49213" indent="0">
              <a:buNone/>
              <a:defRPr/>
            </a:pPr>
            <a:endParaRPr lang="ca-ES"/>
          </a:p>
          <a:p>
            <a:pPr marL="49213" indent="0">
              <a:buNone/>
              <a:defRPr/>
            </a:pPr>
            <a:endParaRPr lang="ca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9DDA-63B3-4595-01A2-78C219AC0C86}"/>
              </a:ext>
            </a:extLst>
          </p:cNvPr>
          <p:cNvSpPr txBox="1"/>
          <p:nvPr/>
        </p:nvSpPr>
        <p:spPr>
          <a:xfrm>
            <a:off x="9028386" y="46035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8A0DBD-2A50-EEB0-EFAA-33EBDDE97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7" r="2728"/>
          <a:stretch/>
        </p:blipFill>
        <p:spPr>
          <a:xfrm>
            <a:off x="6286450" y="2028180"/>
            <a:ext cx="2741936" cy="2992613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141D42E-F725-B6D7-63A6-E83553A76575}"/>
              </a:ext>
            </a:extLst>
          </p:cNvPr>
          <p:cNvSpPr/>
          <p:nvPr/>
        </p:nvSpPr>
        <p:spPr>
          <a:xfrm>
            <a:off x="6286450" y="4070111"/>
            <a:ext cx="2623794" cy="24063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rgbClr val="F6781E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8770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sp>
        <p:nvSpPr>
          <p:cNvPr id="15" name="Rectangle 10"/>
          <p:cNvSpPr/>
          <p:nvPr/>
        </p:nvSpPr>
        <p:spPr>
          <a:xfrm>
            <a:off x="0" y="2283718"/>
            <a:ext cx="1835696" cy="30690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95250" lvl="1" defTabSz="914400">
              <a:buClr>
                <a:srgbClr val="000000"/>
              </a:buClr>
              <a:buFont typeface="Arial"/>
              <a:buNone/>
            </a:pPr>
            <a:r>
              <a:rPr lang="es-ES" sz="20000" kern="0">
                <a:solidFill>
                  <a:schemeClr val="bg1">
                    <a:alpha val="36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9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86519" y="588365"/>
            <a:ext cx="3781425" cy="10080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a-ES"/>
              <a:t>Personalització peu</a:t>
            </a:r>
          </a:p>
        </p:txBody>
      </p:sp>
      <p:pic>
        <p:nvPicPr>
          <p:cNvPr id="9" name="Imagen 8" descr="Fuegos artificiales en el cielo&#10;&#10;Descripción generada automáticamente">
            <a:extLst>
              <a:ext uri="{FF2B5EF4-FFF2-40B4-BE49-F238E27FC236}">
                <a16:creationId xmlns:a16="http://schemas.microsoft.com/office/drawing/2014/main" id="{7E6B2194-84B4-4BE4-0C87-E99922A49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41" r="15936"/>
          <a:stretch/>
        </p:blipFill>
        <p:spPr>
          <a:xfrm>
            <a:off x="3959424" y="0"/>
            <a:ext cx="51845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11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Plantilla </a:t>
            </a:r>
            <a:r>
              <a:rPr lang="es-ES" err="1"/>
              <a:t>peu</a:t>
            </a:r>
            <a:endParaRPr lang="ca-ES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4D75A2E-4375-41AB-8259-069CF55E46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0076" y="768532"/>
            <a:ext cx="6758310" cy="4752528"/>
          </a:xfrm>
        </p:spPr>
        <p:txBody>
          <a:bodyPr/>
          <a:lstStyle/>
          <a:p>
            <a:pPr rtl="0"/>
            <a:r>
              <a:rPr lang="ca-ES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sym typeface="Georgia"/>
              </a:rPr>
              <a:t>Es permet als organismes la personalització de les dades de contacte de suport presents al peu de l’avís (pantalla de configuració ENS):</a:t>
            </a:r>
          </a:p>
          <a:p>
            <a:pPr rtl="0"/>
            <a:endParaRPr lang="ca-ES" sz="1400">
              <a:solidFill>
                <a:schemeClr val="tx1">
                  <a:lumMod val="50000"/>
                  <a:lumOff val="50000"/>
                </a:schemeClr>
              </a:solidFill>
              <a:latin typeface="Raleway" charset="0"/>
              <a:sym typeface="Georgia"/>
            </a:endParaRPr>
          </a:p>
          <a:p>
            <a:pPr lvl="4"/>
            <a:r>
              <a:rPr lang="ca-ES"/>
              <a:t>- Enllaç suport</a:t>
            </a:r>
          </a:p>
          <a:p>
            <a:pPr lvl="1"/>
            <a:r>
              <a:rPr lang="ca-ES"/>
              <a:t>- Telèfon</a:t>
            </a:r>
            <a:endParaRPr lang="ca-ES">
              <a:solidFill>
                <a:schemeClr val="tx1">
                  <a:lumMod val="50000"/>
                  <a:lumOff val="50000"/>
                </a:schemeClr>
              </a:solidFill>
              <a:latin typeface="Raleway" charset="0"/>
              <a:sym typeface="Georgia"/>
            </a:endParaRPr>
          </a:p>
          <a:p>
            <a:pPr rtl="0"/>
            <a:endParaRPr lang="ca-ES" sz="1400">
              <a:solidFill>
                <a:schemeClr val="tx1">
                  <a:lumMod val="50000"/>
                  <a:lumOff val="50000"/>
                </a:schemeClr>
              </a:solidFill>
              <a:latin typeface="Raleway" charset="0"/>
              <a:sym typeface="Georgia"/>
            </a:endParaRPr>
          </a:p>
          <a:p>
            <a:pPr rtl="0"/>
            <a:endParaRPr lang="ca-ES"/>
          </a:p>
          <a:p>
            <a:pPr rtl="0"/>
            <a:endParaRPr lang="ca-ES" sz="1400">
              <a:solidFill>
                <a:schemeClr val="tx1">
                  <a:lumMod val="50000"/>
                  <a:lumOff val="50000"/>
                </a:schemeClr>
              </a:solidFill>
              <a:latin typeface="Raleway" charset="0"/>
              <a:sym typeface="Georgia"/>
            </a:endParaRPr>
          </a:p>
          <a:p>
            <a:pPr rtl="0"/>
            <a:endParaRPr lang="ca-ES"/>
          </a:p>
          <a:p>
            <a:pPr rtl="0"/>
            <a:endParaRPr lang="ca-ES" sz="1400">
              <a:solidFill>
                <a:schemeClr val="tx1">
                  <a:lumMod val="50000"/>
                  <a:lumOff val="50000"/>
                </a:schemeClr>
              </a:solidFill>
              <a:latin typeface="Raleway" charset="0"/>
              <a:sym typeface="Georgia"/>
            </a:endParaRPr>
          </a:p>
          <a:p>
            <a:pPr rtl="0"/>
            <a:endParaRPr lang="ca-ES"/>
          </a:p>
          <a:p>
            <a:pPr rtl="0"/>
            <a:endParaRPr lang="ca-ES" sz="1400">
              <a:solidFill>
                <a:schemeClr val="tx1">
                  <a:lumMod val="50000"/>
                  <a:lumOff val="50000"/>
                </a:schemeClr>
              </a:solidFill>
              <a:latin typeface="Raleway" charset="0"/>
              <a:sym typeface="Georgia"/>
            </a:endParaRPr>
          </a:p>
          <a:p>
            <a:pPr>
              <a:buFontTx/>
              <a:buChar char="-"/>
              <a:defRPr/>
            </a:pPr>
            <a:endParaRPr lang="ca-ES"/>
          </a:p>
          <a:p>
            <a:pPr marL="49213" indent="0">
              <a:buNone/>
              <a:defRPr/>
            </a:pPr>
            <a:endParaRPr lang="ca-ES"/>
          </a:p>
          <a:p>
            <a:pPr marL="49213" indent="0">
              <a:buNone/>
              <a:defRPr/>
            </a:pPr>
            <a:endParaRPr lang="ca-ES"/>
          </a:p>
          <a:p>
            <a:pPr marL="49213" indent="0">
              <a:buNone/>
              <a:defRPr/>
            </a:pPr>
            <a:endParaRPr lang="ca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9DDA-63B3-4595-01A2-78C219AC0C86}"/>
              </a:ext>
            </a:extLst>
          </p:cNvPr>
          <p:cNvSpPr txBox="1"/>
          <p:nvPr/>
        </p:nvSpPr>
        <p:spPr>
          <a:xfrm>
            <a:off x="9028386" y="46035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8309C9-2FCE-87DE-37F2-CC6C50A9A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43" r="2728" b="3253"/>
          <a:stretch/>
        </p:blipFill>
        <p:spPr>
          <a:xfrm>
            <a:off x="6155822" y="1984265"/>
            <a:ext cx="2741936" cy="2757055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7435BDF-14A4-35C1-1CE1-1659E7BB0C73}"/>
              </a:ext>
            </a:extLst>
          </p:cNvPr>
          <p:cNvSpPr/>
          <p:nvPr/>
        </p:nvSpPr>
        <p:spPr>
          <a:xfrm>
            <a:off x="6220539" y="4369807"/>
            <a:ext cx="1915441" cy="15853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rgbClr val="F6781E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895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Textos </a:t>
            </a:r>
            <a:r>
              <a:rPr lang="es-ES" err="1"/>
              <a:t>peu</a:t>
            </a:r>
            <a:endParaRPr lang="ca-ES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4D75A2E-4375-41AB-8259-069CF55E46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85691" y="267494"/>
            <a:ext cx="3918076" cy="4752528"/>
          </a:xfrm>
        </p:spPr>
        <p:txBody>
          <a:bodyPr/>
          <a:lstStyle/>
          <a:p>
            <a:pPr marL="342900" lvl="1" indent="0">
              <a:buNone/>
            </a:pPr>
            <a:r>
              <a:rPr lang="ca-ES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sym typeface="Georgia"/>
              </a:rPr>
              <a:t>- si no s’informa res: enllaç al portal de suport AOC</a:t>
            </a:r>
          </a:p>
          <a:p>
            <a:pPr marL="342900" lvl="1" indent="0">
              <a:buNone/>
            </a:pPr>
            <a:r>
              <a:rPr lang="ca-ES"/>
              <a:t>Consulta el nostre portal de suport</a:t>
            </a:r>
          </a:p>
          <a:p>
            <a:pPr marL="342900" lvl="1" indent="0">
              <a:buNone/>
            </a:pPr>
            <a:r>
              <a:rPr lang="ca-ES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sym typeface="Georgia"/>
              </a:rPr>
              <a:t>- si s’informa l’enllaç de suport:</a:t>
            </a:r>
            <a:r>
              <a:rPr lang="ca-ES">
                <a:solidFill>
                  <a:schemeClr val="tx1">
                    <a:lumMod val="50000"/>
                    <a:lumOff val="50000"/>
                  </a:schemeClr>
                </a:solidFill>
              </a:rPr>
              <a:t> enllacem al</a:t>
            </a:r>
            <a:r>
              <a:rPr lang="ca-ES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sym typeface="Georgia"/>
              </a:rPr>
              <a:t> portal de suport indicat</a:t>
            </a:r>
          </a:p>
          <a:p>
            <a:pPr marL="342900" lvl="1" indent="0">
              <a:buNone/>
            </a:pPr>
            <a:r>
              <a:rPr lang="ca-ES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sym typeface="Georgia"/>
              </a:rPr>
              <a:t> </a:t>
            </a:r>
            <a:r>
              <a:rPr lang="ca-ES"/>
              <a:t>Consulta el nostre portal de suport</a:t>
            </a:r>
          </a:p>
          <a:p>
            <a:pPr marL="342900" lvl="1" indent="0">
              <a:buNone/>
            </a:pPr>
            <a:r>
              <a:rPr lang="ca-ES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sym typeface="Georgia"/>
              </a:rPr>
              <a:t>- si s’informa el telèfon:</a:t>
            </a:r>
            <a:r>
              <a:rPr lang="ca-ES">
                <a:solidFill>
                  <a:schemeClr val="tx1">
                    <a:lumMod val="50000"/>
                    <a:lumOff val="50000"/>
                  </a:schemeClr>
                </a:solidFill>
              </a:rPr>
              <a:t> mostrem </a:t>
            </a:r>
            <a:r>
              <a:rPr lang="ca-ES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sym typeface="Georgia"/>
              </a:rPr>
              <a:t>el telèfon indicat i el portal de suport AOC</a:t>
            </a:r>
          </a:p>
          <a:p>
            <a:pPr marL="342900" lvl="1" indent="0">
              <a:buNone/>
            </a:pPr>
            <a:r>
              <a:rPr lang="ca-ES"/>
              <a:t>Consulta el nostre portal de suport o truca’ns al 123456789</a:t>
            </a:r>
          </a:p>
          <a:p>
            <a:pPr marL="342900" lvl="1" indent="0">
              <a:buNone/>
            </a:pPr>
            <a:r>
              <a:rPr lang="ca-ES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sym typeface="Georgia"/>
              </a:rPr>
              <a:t>- si s’informa enllaç de suport i telèfon:</a:t>
            </a:r>
            <a:r>
              <a:rPr lang="ca-ES">
                <a:solidFill>
                  <a:schemeClr val="tx1">
                    <a:lumMod val="50000"/>
                    <a:lumOff val="50000"/>
                  </a:schemeClr>
                </a:solidFill>
              </a:rPr>
              <a:t> enllacem al</a:t>
            </a:r>
            <a:r>
              <a:rPr lang="ca-ES" sz="140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sym typeface="Georgia"/>
              </a:rPr>
              <a:t> portal de suport indicat i mostrem el telèfon indicat</a:t>
            </a:r>
          </a:p>
          <a:p>
            <a:pPr marL="342900" lvl="1" indent="0">
              <a:buNone/>
            </a:pPr>
            <a:r>
              <a:rPr lang="ca-ES"/>
              <a:t>Consulta el nostre portal de suport o truca’ns al 123456789</a:t>
            </a:r>
          </a:p>
          <a:p>
            <a:pPr marL="342900" lvl="1" indent="0">
              <a:buNone/>
            </a:pPr>
            <a:endParaRPr lang="ca-ES" sz="1400">
              <a:solidFill>
                <a:schemeClr val="tx1">
                  <a:lumMod val="50000"/>
                  <a:lumOff val="50000"/>
                </a:schemeClr>
              </a:solidFill>
              <a:latin typeface="Raleway" charset="0"/>
              <a:sym typeface="Georgia"/>
            </a:endParaRPr>
          </a:p>
          <a:p>
            <a:pPr>
              <a:buFontTx/>
              <a:buChar char="-"/>
              <a:defRPr/>
            </a:pPr>
            <a:endParaRPr lang="ca-ES"/>
          </a:p>
          <a:p>
            <a:pPr marL="49213" indent="0">
              <a:buNone/>
              <a:defRPr/>
            </a:pPr>
            <a:endParaRPr lang="ca-ES"/>
          </a:p>
          <a:p>
            <a:pPr marL="49213" indent="0">
              <a:buNone/>
              <a:defRPr/>
            </a:pPr>
            <a:endParaRPr lang="ca-ES"/>
          </a:p>
          <a:p>
            <a:pPr marL="49213" indent="0">
              <a:buNone/>
              <a:defRPr/>
            </a:pPr>
            <a:endParaRPr lang="ca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9DDA-63B3-4595-01A2-78C219AC0C86}"/>
              </a:ext>
            </a:extLst>
          </p:cNvPr>
          <p:cNvSpPr txBox="1"/>
          <p:nvPr/>
        </p:nvSpPr>
        <p:spPr>
          <a:xfrm>
            <a:off x="9028386" y="46035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8309C9-2FCE-87DE-37F2-CC6C50A9A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43" r="2728" b="3253"/>
          <a:stretch/>
        </p:blipFill>
        <p:spPr>
          <a:xfrm>
            <a:off x="6377186" y="848140"/>
            <a:ext cx="2577781" cy="2591995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7435BDF-14A4-35C1-1CE1-1659E7BB0C73}"/>
              </a:ext>
            </a:extLst>
          </p:cNvPr>
          <p:cNvSpPr/>
          <p:nvPr/>
        </p:nvSpPr>
        <p:spPr>
          <a:xfrm>
            <a:off x="6452814" y="3107612"/>
            <a:ext cx="1915441" cy="15853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rgbClr val="F6781E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34766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rgbClr val="F28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rgbClr val="F28E5E"/>
                </a:solidFill>
              </a:rPr>
              <a:t> </a:t>
            </a:r>
          </a:p>
        </p:txBody>
      </p:sp>
      <p:grpSp>
        <p:nvGrpSpPr>
          <p:cNvPr id="13" name="Google Shape;474;p40"/>
          <p:cNvGrpSpPr/>
          <p:nvPr/>
        </p:nvGrpSpPr>
        <p:grpSpPr>
          <a:xfrm>
            <a:off x="330162" y="3435846"/>
            <a:ext cx="1301106" cy="1224136"/>
            <a:chOff x="5972700" y="2330200"/>
            <a:chExt cx="411625" cy="387275"/>
          </a:xfrm>
        </p:grpSpPr>
        <p:sp>
          <p:nvSpPr>
            <p:cNvPr id="14" name="Google Shape;475;p4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31750" cap="rnd" cmpd="sng">
              <a:solidFill>
                <a:srgbClr val="FFA400">
                  <a:alpha val="34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6" name="Google Shape;476;p4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31750" cap="rnd" cmpd="sng">
              <a:solidFill>
                <a:srgbClr val="FFA400">
                  <a:alpha val="34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627534"/>
            <a:ext cx="3277692" cy="1728192"/>
          </a:xfrm>
        </p:spPr>
        <p:txBody>
          <a:bodyPr/>
          <a:lstStyle/>
          <a:p>
            <a:r>
              <a:rPr lang="es-ES_tradnl" err="1"/>
              <a:t>Gràcies</a:t>
            </a:r>
            <a:r>
              <a:rPr lang="es-ES_tradnl"/>
              <a:t> per la </a:t>
            </a:r>
            <a:r>
              <a:rPr lang="es-ES_tradnl" err="1"/>
              <a:t>vostra</a:t>
            </a:r>
            <a:r>
              <a:rPr lang="es-ES_tradnl"/>
              <a:t> </a:t>
            </a:r>
            <a:r>
              <a:rPr lang="es-ES_tradnl" err="1"/>
              <a:t>atenció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85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sp>
        <p:nvSpPr>
          <p:cNvPr id="15" name="Rectangle 10"/>
          <p:cNvSpPr/>
          <p:nvPr/>
        </p:nvSpPr>
        <p:spPr>
          <a:xfrm>
            <a:off x="0" y="2283718"/>
            <a:ext cx="1835696" cy="30690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95250" lvl="1" defTabSz="914400">
              <a:buClr>
                <a:srgbClr val="000000"/>
              </a:buClr>
              <a:buFont typeface="Arial"/>
              <a:buNone/>
            </a:pPr>
            <a:r>
              <a:rPr lang="ca-ES" sz="20000" kern="0">
                <a:solidFill>
                  <a:schemeClr val="bg1">
                    <a:alpha val="36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1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86520" y="588365"/>
            <a:ext cx="3223370" cy="1008062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s-ES_tradnl" err="1">
                <a:latin typeface="Raleway"/>
              </a:rPr>
              <a:t>Notificació</a:t>
            </a:r>
            <a:r>
              <a:rPr lang="es-ES_tradnl">
                <a:latin typeface="Raleway"/>
              </a:rPr>
              <a:t> destinada a PF</a:t>
            </a:r>
            <a:endParaRPr lang="es-ES_tradnl"/>
          </a:p>
        </p:txBody>
      </p:sp>
      <p:pic>
        <p:nvPicPr>
          <p:cNvPr id="2" name="Imatge 4" descr="Imatge que conté text, persona&#10;&#10;Descripció generada automàticament">
            <a:extLst>
              <a:ext uri="{FF2B5EF4-FFF2-40B4-BE49-F238E27FC236}">
                <a16:creationId xmlns:a16="http://schemas.microsoft.com/office/drawing/2014/main" id="{A7D1613C-128D-AEF3-3400-5495D8E40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844" y="-1620730"/>
            <a:ext cx="4908884" cy="73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Correu-e</a:t>
            </a:r>
            <a:br>
              <a:rPr lang="ca-ES"/>
            </a:br>
            <a:br>
              <a:rPr lang="ca-ES"/>
            </a:br>
            <a:endParaRPr lang="ca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9DDA-63B3-4595-01A2-78C219AC0C86}"/>
              </a:ext>
            </a:extLst>
          </p:cNvPr>
          <p:cNvSpPr txBox="1"/>
          <p:nvPr/>
        </p:nvSpPr>
        <p:spPr>
          <a:xfrm>
            <a:off x="9028386" y="46035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0A1C24B-8595-2B95-572C-472D12296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 descr="Imatge que conté text, captura de pantalla, Font&#10;&#10;Descripció generada automàticament">
            <a:extLst>
              <a:ext uri="{FF2B5EF4-FFF2-40B4-BE49-F238E27FC236}">
                <a16:creationId xmlns:a16="http://schemas.microsoft.com/office/drawing/2014/main" id="{8366F1D4-CE67-2E41-4815-D4E7ABFA0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376" y="350044"/>
            <a:ext cx="4414086" cy="455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3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SMS</a:t>
            </a:r>
            <a:br>
              <a:rPr lang="ca-ES"/>
            </a:br>
            <a:endParaRPr lang="ca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9DDA-63B3-4595-01A2-78C219AC0C86}"/>
              </a:ext>
            </a:extLst>
          </p:cNvPr>
          <p:cNvSpPr txBox="1"/>
          <p:nvPr/>
        </p:nvSpPr>
        <p:spPr>
          <a:xfrm>
            <a:off x="9028386" y="46035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/>
          </a:p>
        </p:txBody>
      </p:sp>
      <p:pic>
        <p:nvPicPr>
          <p:cNvPr id="1026" name="Picture 2" descr="Dibujo de contorno smartphone de moda. elegante diseño de teléfono celular de estilo de línea delgada">
            <a:extLst>
              <a:ext uri="{FF2B5EF4-FFF2-40B4-BE49-F238E27FC236}">
                <a16:creationId xmlns:a16="http://schemas.microsoft.com/office/drawing/2014/main" id="{08004E05-D58A-35CE-46E6-96A494DA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71" y="-190833"/>
            <a:ext cx="5525166" cy="55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tge 3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EF50D4EC-236F-F394-9052-7A7A83DDDA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" t="17398" r="10625" b="35580"/>
          <a:stretch/>
        </p:blipFill>
        <p:spPr>
          <a:xfrm>
            <a:off x="4750594" y="1235868"/>
            <a:ext cx="1963489" cy="21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4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sp>
        <p:nvSpPr>
          <p:cNvPr id="15" name="Rectangle 10"/>
          <p:cNvSpPr/>
          <p:nvPr/>
        </p:nvSpPr>
        <p:spPr>
          <a:xfrm>
            <a:off x="0" y="2283718"/>
            <a:ext cx="1835696" cy="30690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95250" lvl="1" defTabSz="914400">
              <a:buClr>
                <a:srgbClr val="000000"/>
              </a:buClr>
              <a:buFont typeface="Arial"/>
              <a:buNone/>
            </a:pPr>
            <a:r>
              <a:rPr lang="ca-ES" sz="20000" kern="0">
                <a:solidFill>
                  <a:schemeClr val="bg1">
                    <a:alpha val="36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  <a:sym typeface="Arial"/>
              </a:rPr>
              <a:t>2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86519" y="588365"/>
            <a:ext cx="3781425" cy="1008062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s-ES_tradnl" err="1">
                <a:latin typeface="Raleway"/>
              </a:rPr>
              <a:t>Notificació</a:t>
            </a:r>
            <a:r>
              <a:rPr lang="es-ES_tradnl">
                <a:latin typeface="Raleway"/>
              </a:rPr>
              <a:t> destinada a PJ (</a:t>
            </a:r>
            <a:r>
              <a:rPr lang="es-ES_tradnl" err="1">
                <a:latin typeface="Raleway"/>
              </a:rPr>
              <a:t>amb</a:t>
            </a:r>
            <a:r>
              <a:rPr lang="es-ES_tradnl">
                <a:latin typeface="Raleway"/>
              </a:rPr>
              <a:t> una persona vinculada)</a:t>
            </a:r>
            <a:endParaRPr lang="es-ES_tradnl"/>
          </a:p>
        </p:txBody>
      </p:sp>
      <p:pic>
        <p:nvPicPr>
          <p:cNvPr id="4" name="Imagen 3" descr="Imagen de la pantalla de un celular&#10;&#10;Descripción generada automáticamente con confianza baja">
            <a:extLst>
              <a:ext uri="{FF2B5EF4-FFF2-40B4-BE49-F238E27FC236}">
                <a16:creationId xmlns:a16="http://schemas.microsoft.com/office/drawing/2014/main" id="{A2A312B2-D40F-BE68-E567-89647044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500" y="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2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a-ES">
                <a:latin typeface="Raleway"/>
              </a:rPr>
              <a:t>Correu-e (persona vinculada)</a:t>
            </a:r>
            <a:br>
              <a:rPr lang="ca-ES" dirty="0"/>
            </a:br>
            <a:endParaRPr lang="ca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9DDA-63B3-4595-01A2-78C219AC0C86}"/>
              </a:ext>
            </a:extLst>
          </p:cNvPr>
          <p:cNvSpPr txBox="1"/>
          <p:nvPr/>
        </p:nvSpPr>
        <p:spPr>
          <a:xfrm>
            <a:off x="9028386" y="46035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0A1C24B-8595-2B95-572C-472D12296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 descr="Imatge que conté text, captura de pantalla, Font&#10;&#10;Descripció generada automàticament">
            <a:extLst>
              <a:ext uri="{FF2B5EF4-FFF2-40B4-BE49-F238E27FC236}">
                <a16:creationId xmlns:a16="http://schemas.microsoft.com/office/drawing/2014/main" id="{153B99F7-3D1F-8F42-DAF3-24CBC046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472" y="300037"/>
            <a:ext cx="4331032" cy="467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5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91A9-B4BC-4BEC-8EEB-07E11A9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a-ES">
                <a:latin typeface="Raleway"/>
              </a:rPr>
              <a:t>SMS</a:t>
            </a:r>
            <a:br>
              <a:rPr lang="ca-ES">
                <a:latin typeface="Raleway"/>
              </a:rPr>
            </a:br>
            <a:r>
              <a:rPr lang="ca-ES">
                <a:latin typeface="Raleway"/>
              </a:rPr>
              <a:t>(persona vinculada)</a:t>
            </a:r>
            <a:br>
              <a:rPr lang="ca-ES" dirty="0"/>
            </a:br>
            <a:endParaRPr lang="ca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69DDA-63B3-4595-01A2-78C219AC0C86}"/>
              </a:ext>
            </a:extLst>
          </p:cNvPr>
          <p:cNvSpPr txBox="1"/>
          <p:nvPr/>
        </p:nvSpPr>
        <p:spPr>
          <a:xfrm>
            <a:off x="9028386" y="46035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/>
          </a:p>
        </p:txBody>
      </p:sp>
      <p:pic>
        <p:nvPicPr>
          <p:cNvPr id="1026" name="Picture 2" descr="Dibujo de contorno smartphone de moda. elegante diseño de teléfono celular de estilo de línea delgada">
            <a:extLst>
              <a:ext uri="{FF2B5EF4-FFF2-40B4-BE49-F238E27FC236}">
                <a16:creationId xmlns:a16="http://schemas.microsoft.com/office/drawing/2014/main" id="{08004E05-D58A-35CE-46E6-96A494DA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90" y="-212264"/>
            <a:ext cx="5525166" cy="55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tge 4" descr="Imatge que conté text, captura de pantalla, Font, nombre&#10;&#10;Descripció generada automàticament">
            <a:extLst>
              <a:ext uri="{FF2B5EF4-FFF2-40B4-BE49-F238E27FC236}">
                <a16:creationId xmlns:a16="http://schemas.microsoft.com/office/drawing/2014/main" id="{CB47311B-80DC-65B9-725D-BF051694B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9" t="25000" r="16944" b="34167"/>
          <a:stretch/>
        </p:blipFill>
        <p:spPr>
          <a:xfrm>
            <a:off x="4772025" y="1407319"/>
            <a:ext cx="1985967" cy="20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7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58204" y="371792"/>
            <a:ext cx="540321" cy="5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 </a:t>
            </a:r>
          </a:p>
        </p:txBody>
      </p:sp>
      <p:sp>
        <p:nvSpPr>
          <p:cNvPr id="15" name="Rectangle 10"/>
          <p:cNvSpPr/>
          <p:nvPr/>
        </p:nvSpPr>
        <p:spPr>
          <a:xfrm>
            <a:off x="0" y="2283718"/>
            <a:ext cx="1835696" cy="30690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95250" lvl="1" defTabSz="914400">
              <a:buClr>
                <a:srgbClr val="000000"/>
              </a:buClr>
              <a:buFont typeface="Arial"/>
              <a:buNone/>
            </a:pPr>
            <a:r>
              <a:rPr lang="es-ES" sz="20000" kern="0">
                <a:solidFill>
                  <a:schemeClr val="bg1">
                    <a:alpha val="36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3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86519" y="588365"/>
            <a:ext cx="3781425" cy="10080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s-ES"/>
              <a:t>N</a:t>
            </a:r>
            <a:r>
              <a:rPr lang="ca-ES" err="1"/>
              <a:t>otificació</a:t>
            </a:r>
            <a:r>
              <a:rPr lang="ca-ES"/>
              <a:t> a PJ</a:t>
            </a:r>
          </a:p>
        </p:txBody>
      </p:sp>
      <p:pic>
        <p:nvPicPr>
          <p:cNvPr id="4" name="Imagen 3" descr="Imagen que contiene persona, cama, interior, computer&#10;&#10;Descripción generada automáticamente">
            <a:extLst>
              <a:ext uri="{FF2B5EF4-FFF2-40B4-BE49-F238E27FC236}">
                <a16:creationId xmlns:a16="http://schemas.microsoft.com/office/drawing/2014/main" id="{3E68BA3F-4791-4620-B553-C177099BE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260567"/>
            <a:ext cx="4716016" cy="70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98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ff3820a-517f-45d6-aa5f-c91b2a7834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91A75E987E3848A673F5D513AA079A" ma:contentTypeVersion="16" ma:contentTypeDescription="Crea un document nou" ma:contentTypeScope="" ma:versionID="98745534246f8bd9fc48461d11ef1cd3">
  <xsd:schema xmlns:xsd="http://www.w3.org/2001/XMLSchema" xmlns:xs="http://www.w3.org/2001/XMLSchema" xmlns:p="http://schemas.microsoft.com/office/2006/metadata/properties" xmlns:ns3="87f2c145-6033-4cc6-9697-8bf0dfcecd3a" xmlns:ns4="dff3820a-517f-45d6-aa5f-c91b2a7834de" targetNamespace="http://schemas.microsoft.com/office/2006/metadata/properties" ma:root="true" ma:fieldsID="a7ee208f193d42e9d05323de71c20269" ns3:_="" ns4:_="">
    <xsd:import namespace="87f2c145-6033-4cc6-9697-8bf0dfcecd3a"/>
    <xsd:import namespace="dff3820a-517f-45d6-aa5f-c91b2a7834d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2c145-6033-4cc6-9697-8bf0dfcecd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indicació per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3820a-517f-45d6-aa5f-c91b2a783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BC1290-91F1-4DBF-9BA1-68936488DE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0E2BE8-289A-4F86-ADFD-826B358A7C31}">
  <ds:schemaRefs>
    <ds:schemaRef ds:uri="87f2c145-6033-4cc6-9697-8bf0dfcecd3a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ff3820a-517f-45d6-aa5f-c91b2a7834d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F35C87-147E-4A1C-A20A-C0B887950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f2c145-6033-4cc6-9697-8bf0dfcecd3a"/>
    <ds:schemaRef ds:uri="dff3820a-517f-45d6-aa5f-c91b2a7834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378</Words>
  <Application>Microsoft Office PowerPoint</Application>
  <PresentationFormat>On-screen Show (16:9)</PresentationFormat>
  <Paragraphs>93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Tema de Office</vt:lpstr>
      <vt:lpstr>eNOTUM</vt:lpstr>
      <vt:lpstr>Índex</vt:lpstr>
      <vt:lpstr>PowerPoint Presentation</vt:lpstr>
      <vt:lpstr>Correu-e  </vt:lpstr>
      <vt:lpstr>SMS </vt:lpstr>
      <vt:lpstr>PowerPoint Presentation</vt:lpstr>
      <vt:lpstr>Correu-e (persona vinculada) </vt:lpstr>
      <vt:lpstr>SMS (persona vinculada) </vt:lpstr>
      <vt:lpstr>PowerPoint Presentation</vt:lpstr>
      <vt:lpstr>Correu-e </vt:lpstr>
      <vt:lpstr>SMS   </vt:lpstr>
      <vt:lpstr>PowerPoint Presentation</vt:lpstr>
      <vt:lpstr>Correu-e (persona avís) </vt:lpstr>
      <vt:lpstr>SMS </vt:lpstr>
      <vt:lpstr>PowerPoint Presentation</vt:lpstr>
      <vt:lpstr>SMS (persona avís) </vt:lpstr>
      <vt:lpstr>Correu-e (persona avís) </vt:lpstr>
      <vt:lpstr>PowerPoint Presentation</vt:lpstr>
      <vt:lpstr>Correu-e </vt:lpstr>
      <vt:lpstr>SMS </vt:lpstr>
      <vt:lpstr>PowerPoint Presentation</vt:lpstr>
      <vt:lpstr>Nivells d’accés</vt:lpstr>
      <vt:lpstr>PowerPoint Presentation</vt:lpstr>
      <vt:lpstr>Plantilla peu</vt:lpstr>
      <vt:lpstr>Textos peu</vt:lpstr>
      <vt:lpstr>Gràcies per la vostra atenció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Usuario de Microsoft Office</dc:creator>
  <cp:keywords/>
  <dc:description/>
  <cp:lastModifiedBy>Judith Aguas</cp:lastModifiedBy>
  <cp:revision>224</cp:revision>
  <dcterms:created xsi:type="dcterms:W3CDTF">2019-11-11T14:51:15Z</dcterms:created>
  <dcterms:modified xsi:type="dcterms:W3CDTF">2024-02-27T12:28:03Z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0x0101006D91A75E987E3848A673F5D513AA079A</vt:lpwstr>
  </property>
  <property fmtid="{D5CDD505-2E9C-101B-9397-08002B2CF9AE}" pid="3" name="MediaServiceImageTags">
    <vt:lpwstr/>
  </property>
</Properties>
</file>